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9" r:id="rId11"/>
    <p:sldId id="273" r:id="rId12"/>
    <p:sldId id="274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DE42F-78DC-45DB-8478-C2CE0264C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5073D7-5E46-4B09-A112-48CDC7E0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9B64B-82C5-4AE1-98D5-6E2940D7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AD758F-E867-43BC-8114-307DF438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FD395-D762-4774-B9CD-6FE764C4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8CC1F-A3AB-4D70-B71A-3DAA1AA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EA75D3-0321-4B10-89D1-35A4A9422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CBB36B-65C0-4E8F-946E-6B4AF5D6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0ACA05-6FF1-4DF6-BE53-1C929BB4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3977B-AEB2-405C-AE7A-E008EB44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1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840875-91BE-454A-A0B1-A5A9B8659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2D18D4-3003-4D7D-BD32-AA8BCD12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BE7E2-2240-49EB-BFF0-6A43577A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21B16-835B-42FE-9137-C0F9CC66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92E23-3AA7-470A-9A7A-D7196ABD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29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8C057-68FE-4EF6-82D9-22CD7193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BE0FD-8DD3-4E50-ADA3-3DE49ADAD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92AD6-435D-4243-87F1-CFF07C3A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B0838-B8A0-457F-ACCB-F957B6A1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AED8A-CE63-4BCB-93FC-0DF4F7D2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37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511E7-C638-4AAE-8F9C-816AAC41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1D19BC-6147-4075-88B3-BEF95EBB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F7E80-A1BA-44A1-9953-ACC6F004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53D57-B0AE-4BF3-B5DA-69EC9E60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8ECBDE-FB4B-47EF-9668-2A46800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4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310FB-D896-466C-9713-EB361065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B25E42-A5BB-4852-979B-42883874F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AF96D-699E-496B-ADAD-CE7126F3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6F7721-67A3-44A1-AD99-9B0CCE17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CDF5B8-4F0A-4A1F-8BC8-FB74D737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8EFF3-D660-4084-9602-16631ADB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39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3E49A-5DBC-4B49-9D2F-F938775D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050A1E-4935-46F1-903C-AB960453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C5B532-66EF-468C-84F4-FC804182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BDC869-49A1-4773-B26E-2DADED8DF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5F6DB8-523B-414A-A17A-26ACE1326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001989-084A-4756-8A43-7B900C58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56009B-6C8B-4BAE-9C51-6F928DE4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2D61FB-6EB3-45D1-90DF-C6F9C65C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3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B4AAB-B8FD-4841-A96D-07F1485D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23B1B0-00D6-4373-BF8F-092A68A24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44B1D9-B53F-46E1-A720-D50B042C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F9AC42-31F8-4CE3-A9A4-10F71675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6841E9-7550-4A77-8E31-8F4CA9FF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4D721C-9803-49CE-A3D6-C08ECE8A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8D0063-D6E5-4667-B9B1-7098583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5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90E64-0CCF-45FA-BAF5-452D6584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BC979-C34A-46DB-8359-F62BAADEC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CC1189-ACB0-45CC-A13A-A8703D2BE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30EC8A-26F9-447D-8C1D-15A478C6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81B6F6-7498-413C-B13C-32081C95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FE3009-8958-4133-8FA7-6E5BA420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6D887-A95B-4321-B50E-419516A0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DEAD62-E4D2-4D7A-8C29-9900D62D2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41FA3-955B-4CB0-95F5-6A7831899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E960E7-6E8F-4A1B-AFB4-3B5B2232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7EED96-A1B7-4D1E-95DF-1F6643D8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408158-AC03-43F2-A574-A0A5335D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5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0A25D2-15AB-4234-9127-87CA8BE9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1D46BD-A9AE-4ED2-8F91-EF0A84408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9E1B83-B84A-4CE2-9391-F81DF202A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DCFAB-66C7-4DB2-AA61-1AF713EEDE76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E4A0B-233A-4332-9EF9-3425931B9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FAB7E-5883-494A-8037-68274F386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97DA0-2C33-4FD9-9E7B-37FA82A231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9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B1D8EF5-4527-4494-A242-41E9F13F1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6320377" cy="3383280"/>
          </a:xfrm>
        </p:spPr>
        <p:txBody>
          <a:bodyPr vert="horz" rtlCol="0" anchor="b" anchorCtr="1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高德打车结算流程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99EC1355-519E-49C5-A266-125DD77D9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/>
          <a:lstStyle/>
          <a:p>
            <a:pPr algn="l"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打车 订单 结算 流程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6B9A9A-74D0-4F48-8200-8EE5206BC60C}"/>
              </a:ext>
            </a:extLst>
          </p:cNvPr>
          <p:cNvCxnSpPr>
            <a:cxnSpLocks/>
          </p:cNvCxnSpPr>
          <p:nvPr/>
        </p:nvCxnSpPr>
        <p:spPr>
          <a:xfrm>
            <a:off x="745388" y="5292626"/>
            <a:ext cx="1062177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8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STEP8</a:t>
            </a:r>
            <a:r>
              <a:rPr lang="zh-CN" altLang="en-US" dirty="0"/>
              <a:t>：开始订单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司机接到乘客，并且同时开始订单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E34E8-5119-4820-BE1E-8332642A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4" cy="54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STEP9</a:t>
            </a:r>
            <a:r>
              <a:rPr lang="zh-CN" altLang="en-US" dirty="0"/>
              <a:t>：到达终点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司机端选择完成订单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16FBA-E29E-4F04-A051-72309B699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4"/>
            <a:ext cx="2514506" cy="5448096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0DE895C-86C2-42C8-80FB-B96E5BE0F4D6}"/>
              </a:ext>
            </a:extLst>
          </p:cNvPr>
          <p:cNvSpPr/>
          <p:nvPr/>
        </p:nvSpPr>
        <p:spPr>
          <a:xfrm>
            <a:off x="2626894" y="2539425"/>
            <a:ext cx="1412209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5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STEP10</a:t>
            </a:r>
            <a:r>
              <a:rPr lang="zh-CN" altLang="en-US" dirty="0"/>
              <a:t>：确认账单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司机可输入正常行程中的附加费用，并且点击发起收款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8D599-36B5-4F5F-8C55-ED8731FB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4"/>
            <a:ext cx="2514506" cy="5448096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62F723-28FB-46C1-BC59-355F29234781}"/>
              </a:ext>
            </a:extLst>
          </p:cNvPr>
          <p:cNvSpPr/>
          <p:nvPr/>
        </p:nvSpPr>
        <p:spPr>
          <a:xfrm>
            <a:off x="1859078" y="5528790"/>
            <a:ext cx="2943034" cy="81145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51335B5-D92C-471C-A023-D27AA46A54A1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司机确认账单：</a:t>
            </a:r>
            <a:r>
              <a:rPr lang="en-US" altLang="zh-CN" dirty="0"/>
              <a:t>23.04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95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STEP11</a:t>
            </a:r>
            <a:r>
              <a:rPr lang="zh-CN" altLang="en-US" dirty="0"/>
              <a:t>：订单支付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乘客端订单支付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8FEB72-EFFD-49F3-B0A8-3BE25274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6"/>
            <a:ext cx="2451642" cy="544809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DEBC733-CEFA-4463-B9A5-574CDACA005C}"/>
              </a:ext>
            </a:extLst>
          </p:cNvPr>
          <p:cNvSpPr/>
          <p:nvPr/>
        </p:nvSpPr>
        <p:spPr>
          <a:xfrm>
            <a:off x="1918044" y="5385570"/>
            <a:ext cx="2767950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C2F23E4-A1C8-4EB6-96AB-BD1674E5DA14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69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STEP12</a:t>
            </a:r>
            <a:r>
              <a:rPr lang="zh-CN" altLang="en-US" dirty="0"/>
              <a:t>：待支付订单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如果第一时间乘客未支付订单，则提示待支付订单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87450E-841A-4FFF-9D2E-D6721AFB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3" cy="54480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0A457D1-3239-4391-A391-68780B4F3A5A}"/>
              </a:ext>
            </a:extLst>
          </p:cNvPr>
          <p:cNvSpPr/>
          <p:nvPr/>
        </p:nvSpPr>
        <p:spPr>
          <a:xfrm>
            <a:off x="1842613" y="3865912"/>
            <a:ext cx="2918810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385FF6F-2309-416A-BF6D-E73B4FE7BAFB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5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STEP13</a:t>
            </a:r>
            <a:r>
              <a:rPr lang="zh-CN" altLang="en-US" dirty="0"/>
              <a:t>：订单支付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乘客点击确认支付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68594-0EA7-45F3-9580-69A427D3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695830"/>
            <a:ext cx="2465524" cy="547894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446755E-9482-4547-A598-4F5AD9D0383F}"/>
              </a:ext>
            </a:extLst>
          </p:cNvPr>
          <p:cNvSpPr/>
          <p:nvPr/>
        </p:nvSpPr>
        <p:spPr>
          <a:xfrm>
            <a:off x="1876540" y="5379515"/>
            <a:ext cx="2864840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BF113EA-3F2D-466C-A008-E1CAAAC0482B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3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STEP14</a:t>
            </a:r>
            <a:r>
              <a:rPr lang="zh-CN" altLang="en-US" dirty="0"/>
              <a:t>：订单详情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付款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18C2F-41FC-4F1E-A7E0-0850066DF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3" cy="54480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6573C83-0997-4028-9E6A-B27027CD9C93}"/>
              </a:ext>
            </a:extLst>
          </p:cNvPr>
          <p:cNvSpPr/>
          <p:nvPr/>
        </p:nvSpPr>
        <p:spPr>
          <a:xfrm>
            <a:off x="1884732" y="4325834"/>
            <a:ext cx="2834571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0D247DA-99FF-478B-962D-15B31406E716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37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STEP15</a:t>
            </a:r>
            <a:r>
              <a:rPr lang="zh-CN" altLang="en-US" dirty="0"/>
              <a:t>：立即付款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乘客选择立即付款，并可选填高德免密支付功能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90E75A-95B7-42C2-ADD8-2700C56A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3"/>
            <a:ext cx="2452259" cy="5449463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B625EA6-200B-42BA-89E1-339F06938EB4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D2A4AF-9E81-48B0-9F0E-067E89B8FB1E}"/>
              </a:ext>
            </a:extLst>
          </p:cNvPr>
          <p:cNvSpPr/>
          <p:nvPr/>
        </p:nvSpPr>
        <p:spPr>
          <a:xfrm>
            <a:off x="1885040" y="2678702"/>
            <a:ext cx="2834571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62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STEP16</a:t>
            </a:r>
            <a:r>
              <a:rPr lang="zh-CN" altLang="en-US" dirty="0"/>
              <a:t>：确认付款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乘客端选择支付账户，并且确认付款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353C9-1B08-4F7A-AC9E-7DB4AE145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3" cy="544809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D53C902-A9CE-42E6-9F2E-5CDA911FE0F9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66BFCEC-DB61-407F-9A3F-09DA8AA3C0A3}"/>
              </a:ext>
            </a:extLst>
          </p:cNvPr>
          <p:cNvSpPr/>
          <p:nvPr/>
        </p:nvSpPr>
        <p:spPr>
          <a:xfrm>
            <a:off x="1890790" y="5222066"/>
            <a:ext cx="2834571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00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STEP17</a:t>
            </a:r>
            <a:r>
              <a:rPr lang="zh-CN" altLang="en-US" dirty="0"/>
              <a:t>：支付成功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提示支付成功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3E735-B62D-4DF7-8BE6-ABFEAE94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3"/>
            <a:ext cx="2451643" cy="544809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C4B0FE7-EB47-4163-8EBE-066CCAC7B543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43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15E11BF-97D3-4984-A019-DDA1DC383615}"/>
              </a:ext>
            </a:extLst>
          </p:cNvPr>
          <p:cNvSpPr txBox="1"/>
          <p:nvPr/>
        </p:nvSpPr>
        <p:spPr>
          <a:xfrm>
            <a:off x="772867" y="2899260"/>
            <a:ext cx="40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乘</a:t>
            </a:r>
            <a:endParaRPr lang="en-US" altLang="zh-CN" dirty="0"/>
          </a:p>
          <a:p>
            <a:r>
              <a:rPr lang="zh-CN" altLang="en-US" dirty="0"/>
              <a:t>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500C7A-2678-43FA-B4FF-1C25636B4393}"/>
              </a:ext>
            </a:extLst>
          </p:cNvPr>
          <p:cNvSpPr txBox="1"/>
          <p:nvPr/>
        </p:nvSpPr>
        <p:spPr>
          <a:xfrm>
            <a:off x="788715" y="4086452"/>
            <a:ext cx="31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司</a:t>
            </a:r>
            <a:endParaRPr lang="en-US" altLang="zh-CN" dirty="0"/>
          </a:p>
          <a:p>
            <a:r>
              <a:rPr lang="zh-CN" altLang="en-US" dirty="0"/>
              <a:t>机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8AEE93A-EB91-4127-804E-1BA4BDF04ABD}"/>
              </a:ext>
            </a:extLst>
          </p:cNvPr>
          <p:cNvCxnSpPr>
            <a:cxnSpLocks/>
          </p:cNvCxnSpPr>
          <p:nvPr/>
        </p:nvCxnSpPr>
        <p:spPr>
          <a:xfrm>
            <a:off x="1790224" y="3802787"/>
            <a:ext cx="898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E6570B1-BA34-4EA8-ACED-A628C33C0DF8}"/>
              </a:ext>
            </a:extLst>
          </p:cNvPr>
          <p:cNvGrpSpPr/>
          <p:nvPr/>
        </p:nvGrpSpPr>
        <p:grpSpPr>
          <a:xfrm>
            <a:off x="1400294" y="1986426"/>
            <a:ext cx="2423600" cy="3400774"/>
            <a:chOff x="783297" y="1252062"/>
            <a:chExt cx="2616030" cy="361953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442D9C-3DBD-43F6-860D-2A19E7814716}"/>
                </a:ext>
              </a:extLst>
            </p:cNvPr>
            <p:cNvSpPr/>
            <p:nvPr/>
          </p:nvSpPr>
          <p:spPr>
            <a:xfrm>
              <a:off x="1204187" y="3106538"/>
              <a:ext cx="1684348" cy="175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乘客下单</a:t>
              </a: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36498D13-29FA-4958-8CBE-8A368D0E8F87}"/>
                </a:ext>
              </a:extLst>
            </p:cNvPr>
            <p:cNvSpPr/>
            <p:nvPr/>
          </p:nvSpPr>
          <p:spPr>
            <a:xfrm>
              <a:off x="2814959" y="3319824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FC00C54C-EC38-4164-970C-AC41CE42A2DF}"/>
                </a:ext>
              </a:extLst>
            </p:cNvPr>
            <p:cNvSpPr/>
            <p:nvPr/>
          </p:nvSpPr>
          <p:spPr>
            <a:xfrm rot="10800000">
              <a:off x="1252609" y="2937073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B5D15B-7411-4048-B697-4A7F6BB14F6C}"/>
                </a:ext>
              </a:extLst>
            </p:cNvPr>
            <p:cNvSpPr/>
            <p:nvPr/>
          </p:nvSpPr>
          <p:spPr>
            <a:xfrm>
              <a:off x="783297" y="2153051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STEP1</a:t>
              </a:r>
              <a:r>
                <a:rPr lang="zh-CN" altLang="en-US" sz="800" dirty="0"/>
                <a:t>：高德地图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F28151D-974F-4472-8389-FFC77CCA116E}"/>
                </a:ext>
              </a:extLst>
            </p:cNvPr>
            <p:cNvCxnSpPr>
              <a:stCxn id="12" idx="2"/>
              <a:endCxn id="23" idx="3"/>
            </p:cNvCxnSpPr>
            <p:nvPr/>
          </p:nvCxnSpPr>
          <p:spPr>
            <a:xfrm>
              <a:off x="1310137" y="2607223"/>
              <a:ext cx="0" cy="329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BFCD4F2-80CD-47C9-8EC8-8D95C9AA5147}"/>
                </a:ext>
              </a:extLst>
            </p:cNvPr>
            <p:cNvSpPr/>
            <p:nvPr/>
          </p:nvSpPr>
          <p:spPr>
            <a:xfrm>
              <a:off x="1142755" y="1857621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STEP2</a:t>
              </a:r>
              <a:r>
                <a:rPr lang="zh-CN" altLang="en-US" sz="800" dirty="0"/>
                <a:t>：主界面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212BF21-D01D-437F-8A64-790054B595B7}"/>
                </a:ext>
              </a:extLst>
            </p:cNvPr>
            <p:cNvSpPr/>
            <p:nvPr/>
          </p:nvSpPr>
          <p:spPr>
            <a:xfrm>
              <a:off x="1519520" y="1561026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STEP3</a:t>
              </a:r>
              <a:r>
                <a:rPr lang="zh-CN" altLang="en-US" sz="800" dirty="0"/>
                <a:t>：准备下单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74747A-B22D-4F2D-AE7F-539BCA9D271C}"/>
                </a:ext>
              </a:extLst>
            </p:cNvPr>
            <p:cNvSpPr/>
            <p:nvPr/>
          </p:nvSpPr>
          <p:spPr>
            <a:xfrm>
              <a:off x="1939922" y="1252062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STEP4</a:t>
              </a:r>
              <a:r>
                <a:rPr lang="zh-CN" altLang="en-US" sz="800" dirty="0"/>
                <a:t>：车型</a:t>
              </a:r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458856AC-93B0-4A00-8CE8-720D580E53EA}"/>
                </a:ext>
              </a:extLst>
            </p:cNvPr>
            <p:cNvSpPr/>
            <p:nvPr/>
          </p:nvSpPr>
          <p:spPr>
            <a:xfrm rot="10800000">
              <a:off x="1612067" y="2944598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88080C4-5FDB-4AC9-92CA-90C0B2AA5C85}"/>
                </a:ext>
              </a:extLst>
            </p:cNvPr>
            <p:cNvSpPr/>
            <p:nvPr/>
          </p:nvSpPr>
          <p:spPr>
            <a:xfrm>
              <a:off x="2345647" y="4417421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STEP5</a:t>
              </a:r>
              <a:r>
                <a:rPr lang="zh-CN" altLang="en-US" sz="800" dirty="0"/>
                <a:t>：司机接单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88EDEF35-5862-4496-837C-C868F92B075F}"/>
                </a:ext>
              </a:extLst>
            </p:cNvPr>
            <p:cNvCxnSpPr>
              <a:cxnSpLocks/>
              <a:stCxn id="26" idx="2"/>
              <a:endCxn id="32" idx="3"/>
            </p:cNvCxnSpPr>
            <p:nvPr/>
          </p:nvCxnSpPr>
          <p:spPr>
            <a:xfrm>
              <a:off x="1669595" y="2311793"/>
              <a:ext cx="0" cy="6328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21F088EA-FE83-4871-A166-89B4E2AD4D15}"/>
                </a:ext>
              </a:extLst>
            </p:cNvPr>
            <p:cNvSpPr/>
            <p:nvPr/>
          </p:nvSpPr>
          <p:spPr>
            <a:xfrm rot="10800000">
              <a:off x="1988832" y="2934043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503D5F3F-FB42-4265-AF24-9F47096C863A}"/>
                </a:ext>
              </a:extLst>
            </p:cNvPr>
            <p:cNvSpPr/>
            <p:nvPr/>
          </p:nvSpPr>
          <p:spPr>
            <a:xfrm rot="10800000">
              <a:off x="2409234" y="2943083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916AB63-502B-432A-8C73-B7823313DA87}"/>
                </a:ext>
              </a:extLst>
            </p:cNvPr>
            <p:cNvCxnSpPr>
              <a:stCxn id="30" idx="2"/>
              <a:endCxn id="39" idx="3"/>
            </p:cNvCxnSpPr>
            <p:nvPr/>
          </p:nvCxnSpPr>
          <p:spPr>
            <a:xfrm>
              <a:off x="2046360" y="2015198"/>
              <a:ext cx="0" cy="918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3EF2B320-8828-41CA-8694-2A70FCE40BEE}"/>
                </a:ext>
              </a:extLst>
            </p:cNvPr>
            <p:cNvCxnSpPr>
              <a:stCxn id="31" idx="2"/>
              <a:endCxn id="41" idx="3"/>
            </p:cNvCxnSpPr>
            <p:nvPr/>
          </p:nvCxnSpPr>
          <p:spPr>
            <a:xfrm>
              <a:off x="2466762" y="1706234"/>
              <a:ext cx="0" cy="1236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60A416E0-249E-4AF2-873D-9C674F173892}"/>
                </a:ext>
              </a:extLst>
            </p:cNvPr>
            <p:cNvCxnSpPr>
              <a:cxnSpLocks/>
              <a:stCxn id="33" idx="0"/>
              <a:endCxn id="11" idx="3"/>
            </p:cNvCxnSpPr>
            <p:nvPr/>
          </p:nvCxnSpPr>
          <p:spPr>
            <a:xfrm flipV="1">
              <a:off x="2872487" y="3471210"/>
              <a:ext cx="1" cy="946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28C8F94-2455-453D-BE80-36DE769ACDEF}"/>
              </a:ext>
            </a:extLst>
          </p:cNvPr>
          <p:cNvGrpSpPr/>
          <p:nvPr/>
        </p:nvGrpSpPr>
        <p:grpSpPr>
          <a:xfrm>
            <a:off x="3848148" y="2218374"/>
            <a:ext cx="2427363" cy="3168827"/>
            <a:chOff x="3425507" y="1498930"/>
            <a:chExt cx="2620092" cy="337266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6129607-E2CC-43E1-AD9B-5838FEDFE4E8}"/>
                </a:ext>
              </a:extLst>
            </p:cNvPr>
            <p:cNvSpPr/>
            <p:nvPr/>
          </p:nvSpPr>
          <p:spPr>
            <a:xfrm>
              <a:off x="3834413" y="3100656"/>
              <a:ext cx="1684348" cy="175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订单行程</a:t>
              </a:r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426D0E02-6D46-4301-B304-8B625B437B36}"/>
                </a:ext>
              </a:extLst>
            </p:cNvPr>
            <p:cNvSpPr/>
            <p:nvPr/>
          </p:nvSpPr>
          <p:spPr>
            <a:xfrm rot="10800000">
              <a:off x="3894819" y="2928161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2BA2C49-99FD-4F8D-8DCC-C06080ECBF4E}"/>
                </a:ext>
              </a:extLst>
            </p:cNvPr>
            <p:cNvSpPr/>
            <p:nvPr/>
          </p:nvSpPr>
          <p:spPr>
            <a:xfrm>
              <a:off x="3425507" y="2147739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STEP6</a:t>
              </a:r>
              <a:r>
                <a:rPr lang="zh-CN" altLang="en-US" sz="800" dirty="0"/>
                <a:t>：司机到达</a:t>
              </a: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E0953C2-D7F1-45E0-9423-79ED9A6ED6AC}"/>
                </a:ext>
              </a:extLst>
            </p:cNvPr>
            <p:cNvCxnSpPr>
              <a:stCxn id="67" idx="2"/>
              <a:endCxn id="66" idx="3"/>
            </p:cNvCxnSpPr>
            <p:nvPr/>
          </p:nvCxnSpPr>
          <p:spPr>
            <a:xfrm>
              <a:off x="3952347" y="2601911"/>
              <a:ext cx="0" cy="326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86D91E3E-1A56-4B89-BA98-C15A300CD6F3}"/>
                </a:ext>
              </a:extLst>
            </p:cNvPr>
            <p:cNvSpPr/>
            <p:nvPr/>
          </p:nvSpPr>
          <p:spPr>
            <a:xfrm rot="10800000">
              <a:off x="4345501" y="2924877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DD8DEAB-847F-4C11-BFC6-EDC0C5BE622F}"/>
                </a:ext>
              </a:extLst>
            </p:cNvPr>
            <p:cNvSpPr/>
            <p:nvPr/>
          </p:nvSpPr>
          <p:spPr>
            <a:xfrm rot="10800000">
              <a:off x="4887228" y="2924916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D75FEDC9-82FF-4FFD-9012-BE62218585BE}"/>
                </a:ext>
              </a:extLst>
            </p:cNvPr>
            <p:cNvSpPr/>
            <p:nvPr/>
          </p:nvSpPr>
          <p:spPr>
            <a:xfrm>
              <a:off x="5461231" y="3307931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7089FB08-9F8A-4082-A5EE-B0B2D22629D7}"/>
                </a:ext>
              </a:extLst>
            </p:cNvPr>
            <p:cNvSpPr/>
            <p:nvPr/>
          </p:nvSpPr>
          <p:spPr>
            <a:xfrm>
              <a:off x="3876189" y="1835962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STEP7</a:t>
              </a:r>
              <a:r>
                <a:rPr lang="zh-CN" altLang="en-US" sz="800" dirty="0"/>
                <a:t>：准备开始</a:t>
              </a: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255BF59-DB3B-4CF9-A2F9-C310FFF1879B}"/>
                </a:ext>
              </a:extLst>
            </p:cNvPr>
            <p:cNvCxnSpPr>
              <a:stCxn id="75" idx="2"/>
              <a:endCxn id="71" idx="3"/>
            </p:cNvCxnSpPr>
            <p:nvPr/>
          </p:nvCxnSpPr>
          <p:spPr>
            <a:xfrm>
              <a:off x="4403029" y="2290134"/>
              <a:ext cx="0" cy="634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001927A-9784-4452-B0A3-46C23B5FE3A5}"/>
                </a:ext>
              </a:extLst>
            </p:cNvPr>
            <p:cNvSpPr/>
            <p:nvPr/>
          </p:nvSpPr>
          <p:spPr>
            <a:xfrm>
              <a:off x="4403029" y="1498930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STEP8</a:t>
              </a:r>
              <a:r>
                <a:rPr lang="zh-CN" altLang="en-US" sz="800" dirty="0"/>
                <a:t>：开始订单</a:t>
              </a: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B9F518D8-7313-4112-ADA4-0C0031E18B6B}"/>
                </a:ext>
              </a:extLst>
            </p:cNvPr>
            <p:cNvCxnSpPr>
              <a:stCxn id="79" idx="2"/>
              <a:endCxn id="72" idx="3"/>
            </p:cNvCxnSpPr>
            <p:nvPr/>
          </p:nvCxnSpPr>
          <p:spPr>
            <a:xfrm>
              <a:off x="4929869" y="1953102"/>
              <a:ext cx="14887" cy="971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EC3C0C7-564F-42C9-AD76-00C413B77128}"/>
                </a:ext>
              </a:extLst>
            </p:cNvPr>
            <p:cNvSpPr/>
            <p:nvPr/>
          </p:nvSpPr>
          <p:spPr>
            <a:xfrm>
              <a:off x="4991919" y="4417421"/>
              <a:ext cx="105368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STEP9</a:t>
              </a:r>
              <a:r>
                <a:rPr lang="zh-CN" altLang="en-US" sz="800" dirty="0"/>
                <a:t>：到达终点</a:t>
              </a: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E55ABA47-4F0E-4098-AB78-37C73BDF5266}"/>
                </a:ext>
              </a:extLst>
            </p:cNvPr>
            <p:cNvCxnSpPr>
              <a:stCxn id="83" idx="0"/>
              <a:endCxn id="74" idx="3"/>
            </p:cNvCxnSpPr>
            <p:nvPr/>
          </p:nvCxnSpPr>
          <p:spPr>
            <a:xfrm flipV="1">
              <a:off x="5518759" y="3459317"/>
              <a:ext cx="1" cy="958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8AB69B4-4709-4968-85A7-450C1EFB166B}"/>
              </a:ext>
            </a:extLst>
          </p:cNvPr>
          <p:cNvGrpSpPr/>
          <p:nvPr/>
        </p:nvGrpSpPr>
        <p:grpSpPr>
          <a:xfrm>
            <a:off x="6317385" y="2555386"/>
            <a:ext cx="2470363" cy="2851320"/>
            <a:chOff x="6108815" y="1856642"/>
            <a:chExt cx="2666505" cy="303473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B0762D-94B5-433D-B0A9-4BF514B8F892}"/>
                </a:ext>
              </a:extLst>
            </p:cNvPr>
            <p:cNvSpPr/>
            <p:nvPr/>
          </p:nvSpPr>
          <p:spPr>
            <a:xfrm>
              <a:off x="6511882" y="3094427"/>
              <a:ext cx="1684348" cy="175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订单支付</a:t>
              </a:r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63652884-7317-478B-BBAB-CCEB8E184B68}"/>
                </a:ext>
              </a:extLst>
            </p:cNvPr>
            <p:cNvSpPr/>
            <p:nvPr/>
          </p:nvSpPr>
          <p:spPr>
            <a:xfrm rot="10800000">
              <a:off x="7090194" y="2911206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B396CC49-FFE6-4DE7-A0E3-F2D831387375}"/>
                </a:ext>
              </a:extLst>
            </p:cNvPr>
            <p:cNvSpPr/>
            <p:nvPr/>
          </p:nvSpPr>
          <p:spPr>
            <a:xfrm>
              <a:off x="6615714" y="3297207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1DDB05E4-5E7A-449F-8F52-097D4DFC5A8F}"/>
                </a:ext>
              </a:extLst>
            </p:cNvPr>
            <p:cNvSpPr/>
            <p:nvPr/>
          </p:nvSpPr>
          <p:spPr>
            <a:xfrm rot="10800000">
              <a:off x="7626746" y="2911206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10AC3AB-431D-4ECC-9829-34118A845B69}"/>
                </a:ext>
              </a:extLst>
            </p:cNvPr>
            <p:cNvSpPr/>
            <p:nvPr/>
          </p:nvSpPr>
          <p:spPr>
            <a:xfrm>
              <a:off x="6108815" y="4437203"/>
              <a:ext cx="1135609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STEP10</a:t>
              </a:r>
              <a:r>
                <a:rPr lang="zh-CN" altLang="en-US" sz="800" dirty="0"/>
                <a:t>：确认账单</a:t>
              </a: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B3B3504C-3AF4-4FCC-909F-82BB46CA1CEC}"/>
                </a:ext>
              </a:extLst>
            </p:cNvPr>
            <p:cNvCxnSpPr>
              <a:cxnSpLocks/>
              <a:stCxn id="90" idx="0"/>
              <a:endCxn id="87" idx="3"/>
            </p:cNvCxnSpPr>
            <p:nvPr/>
          </p:nvCxnSpPr>
          <p:spPr>
            <a:xfrm flipH="1" flipV="1">
              <a:off x="6673243" y="3448593"/>
              <a:ext cx="3376" cy="988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DF5C9D5-1D16-4101-BEB5-A918D771711F}"/>
                </a:ext>
              </a:extLst>
            </p:cNvPr>
            <p:cNvSpPr/>
            <p:nvPr/>
          </p:nvSpPr>
          <p:spPr>
            <a:xfrm>
              <a:off x="6449707" y="2188607"/>
              <a:ext cx="1390362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STEP11-17</a:t>
              </a:r>
              <a:r>
                <a:rPr lang="zh-CN" altLang="en-US" sz="800" dirty="0"/>
                <a:t>：待支付订单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271309FD-8F4E-4047-846C-2A548DA6ED79}"/>
                </a:ext>
              </a:extLst>
            </p:cNvPr>
            <p:cNvCxnSpPr>
              <a:cxnSpLocks/>
              <a:stCxn id="96" idx="2"/>
              <a:endCxn id="86" idx="3"/>
            </p:cNvCxnSpPr>
            <p:nvPr/>
          </p:nvCxnSpPr>
          <p:spPr>
            <a:xfrm>
              <a:off x="7144888" y="2642780"/>
              <a:ext cx="2834" cy="268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等腰三角形 99">
              <a:extLst>
                <a:ext uri="{FF2B5EF4-FFF2-40B4-BE49-F238E27FC236}">
                  <a16:creationId xmlns:a16="http://schemas.microsoft.com/office/drawing/2014/main" id="{2A2387D5-BE93-4E59-AE99-E6FD9FE9A8E8}"/>
                </a:ext>
              </a:extLst>
            </p:cNvPr>
            <p:cNvSpPr/>
            <p:nvPr/>
          </p:nvSpPr>
          <p:spPr>
            <a:xfrm>
              <a:off x="8144436" y="3295734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763D7FCD-A81D-459A-AEEA-A1CB6E1B8E4A}"/>
                </a:ext>
              </a:extLst>
            </p:cNvPr>
            <p:cNvSpPr/>
            <p:nvPr/>
          </p:nvSpPr>
          <p:spPr>
            <a:xfrm>
              <a:off x="7031074" y="1856642"/>
              <a:ext cx="130640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STEP18-19</a:t>
              </a:r>
              <a:r>
                <a:rPr lang="zh-CN" altLang="en-US" sz="800" dirty="0"/>
                <a:t>：支付成功</a:t>
              </a:r>
            </a:p>
          </p:txBody>
        </p: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AEEB455E-96CC-4A00-B4B5-6DA473DAA21C}"/>
                </a:ext>
              </a:extLst>
            </p:cNvPr>
            <p:cNvCxnSpPr>
              <a:cxnSpLocks/>
              <a:stCxn id="101" idx="2"/>
              <a:endCxn id="88" idx="3"/>
            </p:cNvCxnSpPr>
            <p:nvPr/>
          </p:nvCxnSpPr>
          <p:spPr>
            <a:xfrm>
              <a:off x="7684274" y="2310814"/>
              <a:ext cx="0" cy="600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48178085-9A04-46D7-B7B9-EC9928B8B78A}"/>
                </a:ext>
              </a:extLst>
            </p:cNvPr>
            <p:cNvSpPr/>
            <p:nvPr/>
          </p:nvSpPr>
          <p:spPr>
            <a:xfrm>
              <a:off x="7628610" y="4417419"/>
              <a:ext cx="114671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STEP20</a:t>
              </a:r>
              <a:r>
                <a:rPr lang="zh-CN" altLang="en-US" sz="800" dirty="0"/>
                <a:t>：司机入账</a:t>
              </a:r>
            </a:p>
          </p:txBody>
        </p: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A9D7A11-B826-404B-A1A9-00B140BD6581}"/>
                </a:ext>
              </a:extLst>
            </p:cNvPr>
            <p:cNvCxnSpPr>
              <a:cxnSpLocks/>
              <a:stCxn id="107" idx="0"/>
              <a:endCxn id="100" idx="3"/>
            </p:cNvCxnSpPr>
            <p:nvPr/>
          </p:nvCxnSpPr>
          <p:spPr>
            <a:xfrm flipH="1" flipV="1">
              <a:off x="8201964" y="3447120"/>
              <a:ext cx="1" cy="970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39166B3-3DC6-4EE6-8513-490A98F4D706}"/>
              </a:ext>
            </a:extLst>
          </p:cNvPr>
          <p:cNvGrpSpPr/>
          <p:nvPr/>
        </p:nvGrpSpPr>
        <p:grpSpPr>
          <a:xfrm>
            <a:off x="8418303" y="3728822"/>
            <a:ext cx="2604099" cy="1942752"/>
            <a:chOff x="8358525" y="3106538"/>
            <a:chExt cx="2810860" cy="20677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8F91DEF-C241-4AD4-8DF2-BA7C2A5BF2FB}"/>
                </a:ext>
              </a:extLst>
            </p:cNvPr>
            <p:cNvSpPr/>
            <p:nvPr/>
          </p:nvSpPr>
          <p:spPr>
            <a:xfrm>
              <a:off x="8830984" y="3106538"/>
              <a:ext cx="1684348" cy="1755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司机提现</a:t>
              </a:r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55990A89-B6F9-4937-B72E-3747AE300AAA}"/>
                </a:ext>
              </a:extLst>
            </p:cNvPr>
            <p:cNvSpPr/>
            <p:nvPr/>
          </p:nvSpPr>
          <p:spPr>
            <a:xfrm>
              <a:off x="8954196" y="3301790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F636816-1D7A-41D6-ACA9-DF1F3B2BD70B}"/>
                </a:ext>
              </a:extLst>
            </p:cNvPr>
            <p:cNvSpPr/>
            <p:nvPr/>
          </p:nvSpPr>
          <p:spPr>
            <a:xfrm>
              <a:off x="8358525" y="3892225"/>
              <a:ext cx="130640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STEP21-25</a:t>
              </a:r>
              <a:r>
                <a:rPr lang="zh-CN" altLang="en-US" sz="800" dirty="0"/>
                <a:t>：司机钱包</a:t>
              </a: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92E81018-CB77-4683-A275-B44EC723E201}"/>
                </a:ext>
              </a:extLst>
            </p:cNvPr>
            <p:cNvCxnSpPr>
              <a:stCxn id="116" idx="0"/>
              <a:endCxn id="115" idx="3"/>
            </p:cNvCxnSpPr>
            <p:nvPr/>
          </p:nvCxnSpPr>
          <p:spPr>
            <a:xfrm flipV="1">
              <a:off x="9011725" y="3453176"/>
              <a:ext cx="0" cy="43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等腰三角形 119">
              <a:extLst>
                <a:ext uri="{FF2B5EF4-FFF2-40B4-BE49-F238E27FC236}">
                  <a16:creationId xmlns:a16="http://schemas.microsoft.com/office/drawing/2014/main" id="{54D6AB0C-9E97-4017-8EAD-593B7C96DF6D}"/>
                </a:ext>
              </a:extLst>
            </p:cNvPr>
            <p:cNvSpPr/>
            <p:nvPr/>
          </p:nvSpPr>
          <p:spPr>
            <a:xfrm>
              <a:off x="10457803" y="3307931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120">
              <a:extLst>
                <a:ext uri="{FF2B5EF4-FFF2-40B4-BE49-F238E27FC236}">
                  <a16:creationId xmlns:a16="http://schemas.microsoft.com/office/drawing/2014/main" id="{726E8E84-EA7E-443F-848A-720A4A32A882}"/>
                </a:ext>
              </a:extLst>
            </p:cNvPr>
            <p:cNvSpPr/>
            <p:nvPr/>
          </p:nvSpPr>
          <p:spPr>
            <a:xfrm>
              <a:off x="9706427" y="3307073"/>
              <a:ext cx="115057" cy="1513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7091709-FC64-407B-8D1D-8632A1333B0A}"/>
                </a:ext>
              </a:extLst>
            </p:cNvPr>
            <p:cNvSpPr/>
            <p:nvPr/>
          </p:nvSpPr>
          <p:spPr>
            <a:xfrm>
              <a:off x="9110755" y="4306156"/>
              <a:ext cx="130640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STEP26</a:t>
              </a:r>
              <a:r>
                <a:rPr lang="zh-CN" altLang="en-US" sz="800" dirty="0"/>
                <a:t>：提现详情</a:t>
              </a: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0C66E02A-30FE-44A9-BFCC-67F5C99ABB79}"/>
                </a:ext>
              </a:extLst>
            </p:cNvPr>
            <p:cNvSpPr/>
            <p:nvPr/>
          </p:nvSpPr>
          <p:spPr>
            <a:xfrm>
              <a:off x="9862985" y="4720087"/>
              <a:ext cx="1306400" cy="4541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STEP27</a:t>
              </a:r>
              <a:r>
                <a:rPr lang="zh-CN" altLang="en-US" sz="800" dirty="0"/>
                <a:t>：发起提现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4560D3DF-3408-4CB9-8F1E-AF55A88D0F52}"/>
                </a:ext>
              </a:extLst>
            </p:cNvPr>
            <p:cNvCxnSpPr>
              <a:stCxn id="123" idx="0"/>
              <a:endCxn id="120" idx="3"/>
            </p:cNvCxnSpPr>
            <p:nvPr/>
          </p:nvCxnSpPr>
          <p:spPr>
            <a:xfrm flipH="1" flipV="1">
              <a:off x="10515332" y="3459317"/>
              <a:ext cx="853" cy="1260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87BD16FE-7310-4D29-9916-ED084C72989C}"/>
                </a:ext>
              </a:extLst>
            </p:cNvPr>
            <p:cNvCxnSpPr>
              <a:stCxn id="122" idx="0"/>
              <a:endCxn id="121" idx="3"/>
            </p:cNvCxnSpPr>
            <p:nvPr/>
          </p:nvCxnSpPr>
          <p:spPr>
            <a:xfrm flipV="1">
              <a:off x="9763955" y="3458459"/>
              <a:ext cx="1" cy="847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28B33C2-84A5-426D-AE81-62279120B0B4}"/>
              </a:ext>
            </a:extLst>
          </p:cNvPr>
          <p:cNvSpPr txBox="1"/>
          <p:nvPr/>
        </p:nvSpPr>
        <p:spPr>
          <a:xfrm>
            <a:off x="670928" y="620648"/>
            <a:ext cx="378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整体业务流程</a:t>
            </a: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64204E91-F123-466C-BC26-E7A9C712E32F}"/>
              </a:ext>
            </a:extLst>
          </p:cNvPr>
          <p:cNvCxnSpPr>
            <a:cxnSpLocks/>
          </p:cNvCxnSpPr>
          <p:nvPr/>
        </p:nvCxnSpPr>
        <p:spPr>
          <a:xfrm>
            <a:off x="753939" y="1223244"/>
            <a:ext cx="1062177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20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STEP18</a:t>
            </a:r>
            <a:r>
              <a:rPr lang="zh-CN" altLang="en-US" dirty="0"/>
              <a:t>：支付成功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打车也没</a:t>
            </a:r>
            <a:r>
              <a:rPr lang="en-US" altLang="zh-CN" dirty="0"/>
              <a:t>tab</a:t>
            </a:r>
            <a:r>
              <a:rPr lang="zh-CN" altLang="en-US" dirty="0"/>
              <a:t>提示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91171-2713-4F26-9275-C06EBA56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3"/>
            <a:ext cx="2449806" cy="5444013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B3FD55-701F-41A3-A669-F1C8842A8656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ECF5BFF-0778-424A-B2EF-D73A93906048}"/>
              </a:ext>
            </a:extLst>
          </p:cNvPr>
          <p:cNvSpPr/>
          <p:nvPr/>
        </p:nvSpPr>
        <p:spPr>
          <a:xfrm>
            <a:off x="1883814" y="2933040"/>
            <a:ext cx="2834571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0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STEP19</a:t>
            </a:r>
            <a:r>
              <a:rPr lang="zh-CN" altLang="en-US" dirty="0"/>
              <a:t>：支付详情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支付详情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DACB1D-B84F-40DF-8B4D-6F25BDDC7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3" cy="54480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93E95FB-8676-442F-9362-8B7941EE73F7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乘客支付账单：</a:t>
            </a:r>
            <a:r>
              <a:rPr lang="en-US" altLang="zh-CN" dirty="0"/>
              <a:t>30.99</a:t>
            </a:r>
            <a:r>
              <a:rPr lang="zh-CN" altLang="en-US" dirty="0"/>
              <a:t>元</a:t>
            </a:r>
          </a:p>
          <a:p>
            <a:pPr algn="ctr"/>
            <a:r>
              <a:rPr lang="zh-CN" altLang="en-US" dirty="0"/>
              <a:t>支付方：支付宝</a:t>
            </a:r>
          </a:p>
        </p:txBody>
      </p:sp>
    </p:spTree>
    <p:extLst>
      <p:ext uri="{BB962C8B-B14F-4D97-AF65-F5344CB8AC3E}">
        <p14:creationId xmlns:p14="http://schemas.microsoft.com/office/powerpoint/2010/main" val="237842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STEP20</a:t>
            </a:r>
            <a:r>
              <a:rPr lang="zh-CN" altLang="en-US" dirty="0"/>
              <a:t>：司机入账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司机端入账提醒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782B71-1415-474E-8EF8-336BBBF1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2"/>
            <a:ext cx="2514506" cy="544809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7C2CE3A-1D8C-4496-B819-F033D562AD74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司机到账账单：</a:t>
            </a:r>
            <a:r>
              <a:rPr lang="en-US" altLang="zh-CN" dirty="0"/>
              <a:t>23.04</a:t>
            </a:r>
            <a:r>
              <a:rPr lang="zh-CN" altLang="en-US" dirty="0"/>
              <a:t>元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61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4337775" cy="1600200"/>
          </a:xfrm>
        </p:spPr>
        <p:txBody>
          <a:bodyPr/>
          <a:lstStyle/>
          <a:p>
            <a:r>
              <a:rPr lang="en-US" altLang="zh-CN" dirty="0"/>
              <a:t>STEP21</a:t>
            </a:r>
            <a:r>
              <a:rPr lang="zh-CN" altLang="en-US" dirty="0"/>
              <a:t>：司机个人中心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点击行程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FE2AB-E3EB-416D-8916-06D81DF7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514507" cy="544809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4A402A-46BA-45AA-A738-74016A450502}"/>
              </a:ext>
            </a:extLst>
          </p:cNvPr>
          <p:cNvSpPr/>
          <p:nvPr/>
        </p:nvSpPr>
        <p:spPr>
          <a:xfrm>
            <a:off x="1713743" y="2073141"/>
            <a:ext cx="994199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1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STEP22</a:t>
            </a:r>
            <a:r>
              <a:rPr lang="zh-CN" altLang="en-US" dirty="0"/>
              <a:t>：行程列表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司机端行程列表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7E213-A0BE-4CBF-BE0C-70AF5EEB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4"/>
            <a:ext cx="2514506" cy="54480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7FE3EAE-F049-4722-80EC-E42EA02355DA}"/>
              </a:ext>
            </a:extLst>
          </p:cNvPr>
          <p:cNvSpPr/>
          <p:nvPr/>
        </p:nvSpPr>
        <p:spPr>
          <a:xfrm>
            <a:off x="2076205" y="1879362"/>
            <a:ext cx="2514499" cy="111817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EB8D92D-3305-4603-A4A9-13AF0F18AF56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司机到账账单：</a:t>
            </a:r>
            <a:r>
              <a:rPr lang="en-US" altLang="zh-CN" dirty="0"/>
              <a:t>23.04</a:t>
            </a:r>
            <a:r>
              <a:rPr lang="zh-CN" altLang="en-US" dirty="0"/>
              <a:t>元</a:t>
            </a:r>
            <a:br>
              <a:rPr lang="en-US" altLang="zh-CN" dirty="0"/>
            </a:br>
            <a:r>
              <a:rPr lang="zh-CN" altLang="en-US" dirty="0"/>
              <a:t>支付方：平台垫付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449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STEP23</a:t>
            </a:r>
            <a:r>
              <a:rPr lang="zh-CN" altLang="en-US" dirty="0"/>
              <a:t>：订单详情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选择订单详情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6722DE-D1A2-423D-BCA6-953B7FD4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2"/>
            <a:ext cx="2514506" cy="544809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928376A-CBAA-4D9D-A010-50E3414B0392}"/>
              </a:ext>
            </a:extLst>
          </p:cNvPr>
          <p:cNvSpPr/>
          <p:nvPr/>
        </p:nvSpPr>
        <p:spPr>
          <a:xfrm>
            <a:off x="1952326" y="2720952"/>
            <a:ext cx="2762250" cy="147362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9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STEP24</a:t>
            </a:r>
            <a:r>
              <a:rPr lang="zh-CN" altLang="en-US" dirty="0"/>
              <a:t>：入账提醒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6417E-8F05-4F8B-B3E8-0A9F209FB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4"/>
            <a:ext cx="2514506" cy="544809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35AFCB-78F8-4266-929D-582A922FA5C5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司机到账账单：</a:t>
            </a:r>
            <a:r>
              <a:rPr lang="en-US" altLang="zh-CN" dirty="0"/>
              <a:t>23.04</a:t>
            </a:r>
            <a:r>
              <a:rPr lang="zh-CN" altLang="en-US" dirty="0"/>
              <a:t>元</a:t>
            </a:r>
            <a:br>
              <a:rPr lang="en-US" altLang="zh-CN" dirty="0"/>
            </a:br>
            <a:r>
              <a:rPr lang="zh-CN" altLang="en-US" dirty="0"/>
              <a:t>支付方：平台垫付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10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STEP25</a:t>
            </a:r>
            <a:r>
              <a:rPr lang="zh-CN" altLang="en-US" dirty="0"/>
              <a:t>：司机钱包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钱包详情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6D9C0-CE12-4C8F-A6FF-BD7F1556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1"/>
            <a:ext cx="2514506" cy="544809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9578A7C-D881-471E-BD15-ABD0B4F6E310}"/>
              </a:ext>
            </a:extLst>
          </p:cNvPr>
          <p:cNvSpPr/>
          <p:nvPr/>
        </p:nvSpPr>
        <p:spPr>
          <a:xfrm>
            <a:off x="2800252" y="2363811"/>
            <a:ext cx="2514499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57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STEP26</a:t>
            </a:r>
            <a:r>
              <a:rPr lang="zh-CN" altLang="en-US" dirty="0"/>
              <a:t>：提现详情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可提现金额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29E67D-F479-4825-AB34-9C6B9338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2"/>
            <a:ext cx="2514506" cy="544809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D36556E-3A02-4D75-972E-B3DCE615ED5B}"/>
              </a:ext>
            </a:extLst>
          </p:cNvPr>
          <p:cNvSpPr/>
          <p:nvPr/>
        </p:nvSpPr>
        <p:spPr>
          <a:xfrm>
            <a:off x="6996401" y="4178385"/>
            <a:ext cx="3693934" cy="19963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司机提现账单：</a:t>
            </a:r>
            <a:r>
              <a:rPr lang="en-US" altLang="zh-CN" dirty="0"/>
              <a:t>1429.49</a:t>
            </a:r>
            <a:r>
              <a:rPr lang="zh-CN" altLang="en-US" dirty="0"/>
              <a:t>元</a:t>
            </a:r>
            <a:br>
              <a:rPr lang="en-US" altLang="zh-CN" dirty="0"/>
            </a:br>
            <a:r>
              <a:rPr lang="zh-CN" altLang="en-US" dirty="0"/>
              <a:t>入账账户：平台垫付</a:t>
            </a:r>
          </a:p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D57982-496F-4B54-BA62-76E28D999BD6}"/>
              </a:ext>
            </a:extLst>
          </p:cNvPr>
          <p:cNvSpPr/>
          <p:nvPr/>
        </p:nvSpPr>
        <p:spPr>
          <a:xfrm>
            <a:off x="1916165" y="3748440"/>
            <a:ext cx="2834571" cy="4844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119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STEP27</a:t>
            </a:r>
            <a:r>
              <a:rPr lang="zh-CN" altLang="en-US" dirty="0"/>
              <a:t>：提现详情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提交提现申请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BA305-BFD5-452B-A971-DE3CEA90D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3"/>
            <a:ext cx="2514506" cy="544809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56CF2EA-16A2-41F8-82D0-58CB831E3293}"/>
              </a:ext>
            </a:extLst>
          </p:cNvPr>
          <p:cNvSpPr/>
          <p:nvPr/>
        </p:nvSpPr>
        <p:spPr>
          <a:xfrm>
            <a:off x="1916165" y="4426671"/>
            <a:ext cx="2834571" cy="4844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2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：高德地图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打开安卓版高德地图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FC098A9-4FF9-4A8E-8149-630F8128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43887" cy="5448096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3A9F67B-21FB-46EF-BDA4-0CD0032FCCCA}"/>
              </a:ext>
            </a:extLst>
          </p:cNvPr>
          <p:cNvSpPr/>
          <p:nvPr/>
        </p:nvSpPr>
        <p:spPr>
          <a:xfrm>
            <a:off x="3545131" y="3429000"/>
            <a:ext cx="1287262" cy="117479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8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：主界面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高德地图主界面，点击打车按钮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3627D7-5D43-44FF-9AA1-644A492D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14" y="726674"/>
            <a:ext cx="2447298" cy="5448096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5C4C2B-3DD6-43EA-8DCC-9B88C69D2E46}"/>
              </a:ext>
            </a:extLst>
          </p:cNvPr>
          <p:cNvSpPr/>
          <p:nvPr/>
        </p:nvSpPr>
        <p:spPr>
          <a:xfrm>
            <a:off x="3493658" y="5260004"/>
            <a:ext cx="660062" cy="9833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：准备下单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乘客输入目的地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AE62F-4701-4611-B326-65BBD778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695828"/>
            <a:ext cx="2459465" cy="547894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64C6B4F-0B5A-4EDE-BD56-4BAB655F9324}"/>
              </a:ext>
            </a:extLst>
          </p:cNvPr>
          <p:cNvSpPr/>
          <p:nvPr/>
        </p:nvSpPr>
        <p:spPr>
          <a:xfrm>
            <a:off x="1936733" y="4202581"/>
            <a:ext cx="2738391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D95EDD-83A1-4504-BB5B-80ED75987E71}"/>
              </a:ext>
            </a:extLst>
          </p:cNvPr>
          <p:cNvSpPr txBox="1"/>
          <p:nvPr/>
        </p:nvSpPr>
        <p:spPr>
          <a:xfrm>
            <a:off x="3187674" y="42328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木樨园</a:t>
            </a:r>
          </a:p>
        </p:txBody>
      </p:sp>
    </p:spTree>
    <p:extLst>
      <p:ext uri="{BB962C8B-B14F-4D97-AF65-F5344CB8AC3E}">
        <p14:creationId xmlns:p14="http://schemas.microsoft.com/office/powerpoint/2010/main" val="29098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：车型列表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选择车型和第三方，并点击立即打车按钮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764117-A7C4-448A-9899-735DD9606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5"/>
            <a:ext cx="2451642" cy="544809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203F5FA-5A2E-4198-81E1-D4CC051AFF5A}"/>
              </a:ext>
            </a:extLst>
          </p:cNvPr>
          <p:cNvSpPr/>
          <p:nvPr/>
        </p:nvSpPr>
        <p:spPr>
          <a:xfrm>
            <a:off x="3184011" y="5415851"/>
            <a:ext cx="1648379" cy="4299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9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：司机接单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乘客端显示接单司机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70769-4442-4888-9AD3-1BE9DB17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8" y="726676"/>
            <a:ext cx="2451642" cy="54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：司机到达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司机到达，并且准备接送乘客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291932-C5E1-4C59-9E1A-63B3A7A10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7" y="726674"/>
            <a:ext cx="2451642" cy="54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71586-E9D4-4E14-96F6-6975D8E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50" y="574891"/>
            <a:ext cx="3932237" cy="1600200"/>
          </a:xfrm>
        </p:spPr>
        <p:txBody>
          <a:bodyPr/>
          <a:lstStyle/>
          <a:p>
            <a:r>
              <a:rPr lang="en-US" altLang="zh-CN" dirty="0"/>
              <a:t>STEP7</a:t>
            </a:r>
            <a:r>
              <a:rPr lang="zh-CN" altLang="en-US" dirty="0"/>
              <a:t>：准备开始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12B40-FEFC-4B31-8935-F2172452F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7250" y="2175091"/>
            <a:ext cx="3932237" cy="3811588"/>
          </a:xfrm>
        </p:spPr>
        <p:txBody>
          <a:bodyPr/>
          <a:lstStyle/>
          <a:p>
            <a:r>
              <a:rPr lang="zh-CN" altLang="en-US" dirty="0"/>
              <a:t>乘客上车，司机准备开始订单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85FB60-E458-4DC1-8D09-9B81A981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96" y="726675"/>
            <a:ext cx="2451643" cy="54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484</Words>
  <Application>Microsoft Office PowerPoint</Application>
  <PresentationFormat>宽屏</PresentationFormat>
  <Paragraphs>96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高德打车结算流程</vt:lpstr>
      <vt:lpstr>PowerPoint 演示文稿</vt:lpstr>
      <vt:lpstr>STEP1：高德地图</vt:lpstr>
      <vt:lpstr>STEP2：主界面</vt:lpstr>
      <vt:lpstr>STEP3：准备下单</vt:lpstr>
      <vt:lpstr>STEP4：车型列表</vt:lpstr>
      <vt:lpstr>STEP5：司机接单</vt:lpstr>
      <vt:lpstr>STEP6：司机到达</vt:lpstr>
      <vt:lpstr>STEP7：准备开始</vt:lpstr>
      <vt:lpstr>STEP8：开始订单</vt:lpstr>
      <vt:lpstr>STEP9：到达终点</vt:lpstr>
      <vt:lpstr>STEP10：确认账单</vt:lpstr>
      <vt:lpstr>STEP11：订单支付</vt:lpstr>
      <vt:lpstr>STEP12：待支付订单</vt:lpstr>
      <vt:lpstr>STEP13：订单支付</vt:lpstr>
      <vt:lpstr>STEP14：订单详情</vt:lpstr>
      <vt:lpstr>STEP15：立即付款</vt:lpstr>
      <vt:lpstr>STEP16：确认付款</vt:lpstr>
      <vt:lpstr>STEP17：支付成功</vt:lpstr>
      <vt:lpstr>STEP18：支付成功</vt:lpstr>
      <vt:lpstr>STEP19：支付详情</vt:lpstr>
      <vt:lpstr>STEP20：司机入账</vt:lpstr>
      <vt:lpstr>STEP21：司机个人中心</vt:lpstr>
      <vt:lpstr>STEP22：行程列表</vt:lpstr>
      <vt:lpstr>STEP23：订单详情</vt:lpstr>
      <vt:lpstr>STEP24：入账提醒</vt:lpstr>
      <vt:lpstr>STEP25：司机钱包</vt:lpstr>
      <vt:lpstr>STEP26：提现详情</vt:lpstr>
      <vt:lpstr>STEP27：提现详情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高德打车结算流程</dc:title>
  <dc:creator>Prescott.Wen</dc:creator>
  <cp:lastModifiedBy>Prescott.Wen</cp:lastModifiedBy>
  <cp:revision>4</cp:revision>
  <dcterms:created xsi:type="dcterms:W3CDTF">2022-04-04T00:59:32Z</dcterms:created>
  <dcterms:modified xsi:type="dcterms:W3CDTF">2022-04-04T03:10:58Z</dcterms:modified>
</cp:coreProperties>
</file>